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  <p:sldId id="37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C757917-2828-4223-8BCB-0B112A2EB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600400" cy="5143500"/>
          </a:xfrm>
        </p:spPr>
      </p:pic>
    </p:spTree>
    <p:extLst>
      <p:ext uri="{BB962C8B-B14F-4D97-AF65-F5344CB8AC3E}">
        <p14:creationId xmlns:p14="http://schemas.microsoft.com/office/powerpoint/2010/main" val="9501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10575</TotalTime>
  <Words>295</Words>
  <Application>Microsoft Office PowerPoint</Application>
  <PresentationFormat>Экран (16:9)</PresentationFormat>
  <Paragraphs>89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435</cp:revision>
  <dcterms:created xsi:type="dcterms:W3CDTF">2024-07-24T10:48:12Z</dcterms:created>
  <dcterms:modified xsi:type="dcterms:W3CDTF">2025-11-16T10:20:01Z</dcterms:modified>
</cp:coreProperties>
</file>