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FED3A46-E3A6-A9C0-B29A-66A9A5E52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151"/>
            <a:ext cx="3608183" cy="51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355</cp:revision>
  <dcterms:created xsi:type="dcterms:W3CDTF">2024-07-24T10:48:12Z</dcterms:created>
  <dcterms:modified xsi:type="dcterms:W3CDTF">2025-12-07T14:43:22Z</dcterms:modified>
</cp:coreProperties>
</file>